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7"/>
  </p:notesMasterIdLst>
  <p:sldIdLst>
    <p:sldId id="681" r:id="rId3"/>
    <p:sldId id="1185" r:id="rId4"/>
    <p:sldId id="1307" r:id="rId5"/>
    <p:sldId id="1308" r:id="rId6"/>
    <p:sldId id="1309" r:id="rId7"/>
    <p:sldId id="1314" r:id="rId8"/>
    <p:sldId id="1311" r:id="rId9"/>
    <p:sldId id="1389" r:id="rId10"/>
    <p:sldId id="1390" r:id="rId11"/>
    <p:sldId id="1391" r:id="rId12"/>
    <p:sldId id="1392" r:id="rId13"/>
    <p:sldId id="1393" r:id="rId14"/>
    <p:sldId id="1394" r:id="rId15"/>
    <p:sldId id="1395" r:id="rId16"/>
    <p:sldId id="1396" r:id="rId17"/>
    <p:sldId id="1313" r:id="rId18"/>
    <p:sldId id="1364" r:id="rId19"/>
    <p:sldId id="1365" r:id="rId20"/>
    <p:sldId id="1315" r:id="rId21"/>
    <p:sldId id="1275" r:id="rId22"/>
    <p:sldId id="1209" r:id="rId23"/>
    <p:sldId id="1295" r:id="rId24"/>
    <p:sldId id="1210" r:id="rId25"/>
    <p:sldId id="1211" r:id="rId26"/>
    <p:sldId id="1212" r:id="rId27"/>
    <p:sldId id="1216" r:id="rId28"/>
    <p:sldId id="1218" r:id="rId29"/>
    <p:sldId id="1219" r:id="rId30"/>
    <p:sldId id="1215" r:id="rId31"/>
    <p:sldId id="1220" r:id="rId32"/>
    <p:sldId id="1221" r:id="rId33"/>
    <p:sldId id="1223" r:id="rId34"/>
    <p:sldId id="1224" r:id="rId35"/>
    <p:sldId id="1306" r:id="rId36"/>
    <p:sldId id="1296" r:id="rId37"/>
    <p:sldId id="1297" r:id="rId38"/>
    <p:sldId id="1298" r:id="rId39"/>
    <p:sldId id="1299" r:id="rId40"/>
    <p:sldId id="1300" r:id="rId41"/>
    <p:sldId id="1301" r:id="rId42"/>
    <p:sldId id="1302" r:id="rId43"/>
    <p:sldId id="1303" r:id="rId44"/>
    <p:sldId id="1304" r:id="rId45"/>
    <p:sldId id="1316" r:id="rId46"/>
    <p:sldId id="1241" r:id="rId47"/>
    <p:sldId id="1252" r:id="rId48"/>
    <p:sldId id="1366" r:id="rId49"/>
    <p:sldId id="1367" r:id="rId50"/>
    <p:sldId id="1368" r:id="rId51"/>
    <p:sldId id="1369" r:id="rId52"/>
    <p:sldId id="1370" r:id="rId53"/>
    <p:sldId id="1317" r:id="rId54"/>
    <p:sldId id="1318" r:id="rId55"/>
    <p:sldId id="1319" r:id="rId56"/>
    <p:sldId id="1320" r:id="rId57"/>
    <p:sldId id="1322" r:id="rId58"/>
    <p:sldId id="1371" r:id="rId59"/>
    <p:sldId id="1372" r:id="rId60"/>
    <p:sldId id="1374" r:id="rId61"/>
    <p:sldId id="1375" r:id="rId62"/>
    <p:sldId id="1373" r:id="rId63"/>
    <p:sldId id="1376" r:id="rId64"/>
    <p:sldId id="1377" r:id="rId65"/>
    <p:sldId id="1378" r:id="rId66"/>
    <p:sldId id="1379" r:id="rId67"/>
    <p:sldId id="1324" r:id="rId68"/>
    <p:sldId id="1325" r:id="rId69"/>
    <p:sldId id="1380" r:id="rId70"/>
    <p:sldId id="1326" r:id="rId71"/>
    <p:sldId id="1328" r:id="rId72"/>
    <p:sldId id="1329" r:id="rId73"/>
    <p:sldId id="1330" r:id="rId74"/>
    <p:sldId id="1331" r:id="rId75"/>
    <p:sldId id="1332" r:id="rId76"/>
    <p:sldId id="1333" r:id="rId77"/>
    <p:sldId id="1334" r:id="rId78"/>
    <p:sldId id="1321" r:id="rId79"/>
    <p:sldId id="1335" r:id="rId80"/>
    <p:sldId id="1382" r:id="rId81"/>
    <p:sldId id="1336" r:id="rId82"/>
    <p:sldId id="1383" r:id="rId83"/>
    <p:sldId id="1384" r:id="rId84"/>
    <p:sldId id="1338" r:id="rId85"/>
    <p:sldId id="1385" r:id="rId86"/>
    <p:sldId id="1386" r:id="rId87"/>
    <p:sldId id="1337" r:id="rId88"/>
    <p:sldId id="1387" r:id="rId89"/>
    <p:sldId id="1388" r:id="rId90"/>
    <p:sldId id="1339" r:id="rId91"/>
    <p:sldId id="1340" r:id="rId92"/>
    <p:sldId id="1343" r:id="rId93"/>
    <p:sldId id="1397" r:id="rId94"/>
    <p:sldId id="1398" r:id="rId95"/>
    <p:sldId id="1341" r:id="rId96"/>
    <p:sldId id="1344" r:id="rId97"/>
    <p:sldId id="1345" r:id="rId98"/>
    <p:sldId id="1346" r:id="rId99"/>
    <p:sldId id="1347" r:id="rId100"/>
    <p:sldId id="1348" r:id="rId101"/>
    <p:sldId id="1349" r:id="rId102"/>
    <p:sldId id="1350" r:id="rId103"/>
    <p:sldId id="1351" r:id="rId104"/>
    <p:sldId id="1352" r:id="rId105"/>
    <p:sldId id="1353" r:id="rId106"/>
    <p:sldId id="1354" r:id="rId107"/>
    <p:sldId id="1355" r:id="rId108"/>
    <p:sldId id="1356" r:id="rId109"/>
    <p:sldId id="1357" r:id="rId110"/>
    <p:sldId id="1358" r:id="rId111"/>
    <p:sldId id="1359" r:id="rId112"/>
    <p:sldId id="1360" r:id="rId113"/>
    <p:sldId id="1361" r:id="rId114"/>
    <p:sldId id="1362" r:id="rId115"/>
    <p:sldId id="1363" r:id="rId1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3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1BBF-93BE-8AA9-4E49-CF639DBA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E452A6A-3FCE-DE46-1FCE-B33D60559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1A27BC-FA10-635C-EDC8-64BB1972F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05CBF9-63AC-9E9E-934A-CB134898C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69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4D26-6E6E-D3A1-1727-CCDB95A5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BF48164-C152-D886-7D4B-51C74356E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384405-4478-5A61-3F70-82600D79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62CBD8-1052-E599-4DF4-2C3044A83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8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10DE-742B-0755-4947-23B10077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A75E7B4-85A8-0DC7-E1C6-76A5DC2A1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F54ECB-AEFB-B1A6-A914-04673B54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D4A6E-33FC-E882-A4F0-3E1309DAE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3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8814-C5F1-A289-0762-B8FBDAAD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46362A-6FAD-F0E3-7BE0-FB8F32D3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C95932-FF6A-B849-8F90-2D7C1888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37868-2DE3-53A1-EAD2-1CAB8D258A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746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9955-79FE-4880-BF3F-244E954663B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8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F225-F07A-C749-1FA1-91B9154E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E7C5547-2D2D-0233-F719-0ECCAECC0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A1A96A-52CA-3D91-B258-30A7719D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4ACE3-C9A5-98CB-99D2-1ABBC9D12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7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1FC0-BB81-9A90-358D-FE70275D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18E831-ABC6-743C-C7ED-61146B83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483824-E7D6-DB9E-BB1C-75527EA3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BB711-70C2-9616-49F4-1AAE542E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3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577CC-D9E7-433C-3B3C-BDF15B3E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E2F5F32-BB1C-E30B-9785-57FC5F52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5BF399A-FAF0-DA61-AF27-EEC79686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13925-4BD1-C5B4-BA24-3AD78A1EE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7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1D07-1F9A-BBA2-39EF-DE614596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0B0263-288B-9F9B-F9F3-EF4FAF80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652C00-B0D4-0C80-2FFB-F7DF2554F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544FE-2B5E-15FD-1BEA-CCDB200B97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10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C8E9-8E98-E34F-A867-352AB52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DCE6C9-EBFF-2A71-F5D0-A8B233E4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D4CE9A-7537-95F2-9B91-64FAB2E0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ABB76-4A80-7457-763B-A4FEC1EE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57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DBB-EA9E-5092-A1A2-5A9A9B29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CA04FEE-9096-9F0C-9F16-10A6842F8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F17D2C-2616-1437-DB5E-E5625441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95BF39-5A1C-AE51-83A4-EC2E2CD7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31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8424-6FA5-D1F6-C91C-733DE2AE6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9E060BB-7911-09EE-9FF6-A6C10A5B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7D9872-D743-0744-87FE-AA3B2C50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69011A-4B32-D43C-0EA4-65F7FE6AE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D8B42-84C2-C6BD-0793-8C00EC59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5B63AA0-E589-725C-097E-5D5795861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A09E31C-4004-D23D-F63D-A19BAECF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7A173A-45FC-D667-0745-C06817136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796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A03C-862C-95C0-30C0-9F24CFB2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3E509B0-5A9B-2663-71E5-03EA1D939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34EB35E-D4E7-8CF3-2652-E941F48AD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0ED6AC-2EA5-3CF0-CF6E-479285EDA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73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28E0-6731-F7B6-A051-A4547BCA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A8A30A-F74F-39A7-17D9-C7D8FAA9C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1DC97E-AA32-D3F7-0D7C-8242AC239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51EBF-F5D2-A34C-1424-ADE5BAFD3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935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CF4D-5ED7-5AF8-C6E9-35CE9525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C16CB3B-3DB1-15E5-0B48-05DC68F3B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D6104F3-B38C-4076-C068-B629A2083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62F7DE-05F6-0897-81DE-844D9DCA9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0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FA08-A226-E70D-E701-1C9E645E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B52593E-325B-F05C-27EC-D9C43ABC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EED626-9413-5BDC-37E4-940E5A32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38F4E-C1C1-2376-199E-632C71AB9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9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8187-603D-2D3C-2FB5-497E547E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DA4EB-ED9D-13F1-4318-EBD55D5B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36BC6E-0B80-C61B-3F66-5E9C2E9B2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69A64-786A-0E17-62A7-8E4943C0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68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3E3-D48F-8948-5944-52733534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2620D3-B061-2AD0-8A49-83AC8BA8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786DD-3602-D095-3D76-3440D867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D9700-7760-A184-DAAB-AB91E8221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0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A81D-5BD8-83DC-9183-87E5B656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009012D-4023-6617-38BF-E90A0DFE3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FF3AE6-03CC-0929-36B3-18FA067C1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BEF58-DD31-0DEE-609A-CC8B0C3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638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1BB1-6153-45F5-7741-15B03D62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C028E2-70D8-DDAF-FEB9-FFBD832F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9983BC6-6897-B7E8-D465-05707734F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40E7E-8FD6-77AE-250B-FA84888B6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828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242D-8AF6-E031-6E32-6580E38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DDE2974-1FD9-6F9B-AC43-6BA3BC147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4C3E77-6E38-B004-D5AC-536335873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0DA1F-6746-3841-DA30-42C0229EE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050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2972-81DE-DE0E-A2C4-7776AF2D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81C9EE9-3F9D-829D-E60B-F7E51BFD1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09BA7A-0371-DDBB-55D6-78A69E3D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D2A5A-8306-BE07-BBA0-46E652221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506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FEEF-8E04-3E86-5DAE-B313964B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F0FFAA8-967B-D9DC-07AA-46834749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B15484-5204-8227-6BAE-B3A6DF00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E7A63-E60D-5BB3-A7AF-5926EAB3D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80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6310-D748-09F0-5D91-DD3691E7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D8F7A50-A51B-6B5E-026B-F94A44EAD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09905A0-EA36-CE0E-9365-A0A2FDC4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AF18C4-D03E-FBBE-474F-E6F82D388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96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22F4-0BBE-EEE0-B697-85114A12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9E904B-DC52-8192-6F90-AF69E0356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4DEFA3-CB1B-81C2-BB02-9EA95C65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D0073C-59AF-B249-FE15-B4802BAF5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100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08F8-B2F0-3897-1EF7-97B48A13F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7F3A14B-BFFF-BAB7-70A1-B2C92DA59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7D4E97-0E1D-28F5-7FB0-89DC8D5E0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C6D77-8D7E-1B8B-E30C-B9D446208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85F-B848-66E4-259B-15B90C0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9E0DA0-00D1-DD1C-79FD-8F308D73F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DA26EA-D425-FB6F-DBE8-C38F19AA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0A5FAD-73AF-E74D-0344-90E2DF3AD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8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8C4F-64A0-048E-B71E-B87DB1FE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AC18C5-C4E3-A2C5-8D2F-0F6736C96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B32E53-045B-E72F-AE7D-308B47948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3468C4-6A01-1CB3-87D6-1919CF6E8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70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6E9A-E2BB-1B26-2DFC-64809A6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498A61-418A-7BBF-06CD-4180AF9AD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D944A00-F6D6-066D-D217-B64A62551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9C8E7A-71A5-9881-8E5D-51BB71B77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261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6024-4294-968A-65B0-F358D256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CD10D8-5479-A920-51D0-E47A2D3C7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B9BD4E-604B-6004-246C-51BA7195A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DEB91-9067-F36E-8F54-E6BC06B0B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339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6FB7-BC33-37C5-1469-C4FECDA0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34F50DB-09F1-67C0-F54F-E023427A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0EB7CB-485D-8C87-2606-4DBD0BCCB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6626D-B747-8555-D8E8-C7E5E7654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48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85DCF-D751-2BD2-BEA0-9C3C8AC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02B9220-21E4-77A0-C6B0-163A44A62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EAA9BF-7AD8-BBB3-F0A0-DB7271E86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5654A-0374-B414-A093-7DC8A157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0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BFE4-80E0-B70A-5A67-05E2C86C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460A674-8408-2822-F495-E191456BD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31A400-2806-9506-1074-98D32D4AF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CF249-698D-B033-C6F2-9C2EEEFAA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5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BB7C-9535-DAD9-B826-EF987EDA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E82D19-7345-1879-254B-CDA0A2D8A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6929E-0DC9-32AA-70D7-00B1E571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69BF68-6C29-A4D8-53B5-95DCF1D8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16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EE0E-9D2B-F16D-CF92-A6F9B02F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006BDD4-F460-090B-339B-3F05EF31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22DBE5-547D-247C-054D-341F4D422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9D02B-2552-67C0-549A-5C9AF5A44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45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9D6E-FAA5-90B8-A119-4CC99DB6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640196-7B37-AC59-8DD7-B885D6E81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B46DCE-0252-1CAB-92A1-1105B9E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DDCA-29C8-5280-6DBE-47DB1BFC5E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766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9F05-03F8-6AB0-D7AE-8DD77639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25C41B7-4547-F5D8-3941-151B994C3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E52EE2-FFD9-6DA7-F7D6-22DDACA9A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DE0A9-1F83-1E07-358F-98A2ACB44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39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99228-1B67-0952-BD2C-D1D6CF24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CAA5A3B-00AC-117B-1DBA-51F8C738D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8D00C1D-9A6F-6582-1617-65B00F4BA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B039D-D2E4-D0AF-D4A9-616E6BBC5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18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D84E-9409-0A62-E991-24E7C122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C4FC0AB-5337-BFFB-3D26-83313FED7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0DC6DF-DBB4-2F4E-3AB5-5BCE5B43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9A064-E22E-9EB5-8E51-33E95E004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805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E7E9-BB49-8B5D-0937-DD67EE8D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B72F2F-2319-10B7-55DB-F7C63EF4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3F3BE61-FEBC-D9A4-0C6E-9E8A277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3489-CE15-8850-31E3-D2A10727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91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CA567-4B7D-4544-379C-DDBA45CF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88AA438-0025-922A-779C-50DC11674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E98692-EC9E-AF53-9BD9-EE743B34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58673E-5FE7-7CD5-EA0F-66A08D270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863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E3E2-BE71-F602-8E6B-81B65DD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F31D79-656A-3203-F863-CCF2FD2C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015847-176B-D03A-B54E-6A628A0D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345F88-AA1E-EC05-F9BB-F248D20C7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41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15790-F2FA-13D8-0A68-D567D9FE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21FB828-AF83-3EDA-6F04-EE07D14E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552FE4-7224-A38F-8154-A9C00983E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2AC82-4153-9022-A515-7CD2CB1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75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F59-75F4-F496-C86A-0FA4BF44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F96467B-A4A2-7BC8-59D1-42BA983F3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17CBF7-3846-402E-5736-01D9073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04E1E-6FD1-AD54-E710-420E3BAE5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351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14C06-B8FD-FED6-93EE-5F72AEC6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E90B7CA-F4AD-3823-8B47-6F485738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C0395D-0B63-5412-5956-B69D83800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6950-02EC-6C5F-3B7A-A6031A285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82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0D83-F6B4-F0F2-B5B4-2F4C7901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70E48F-35F6-9B13-F0A7-B72EE7E8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7F2236-2AFC-7489-A2D8-A235F4C3D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63387-8B98-FE55-7F09-A0870D1DE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96D3-AC92-3B9C-C771-152E9E85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BD1838-AE81-7D71-4389-2A7513C0E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1C03F9-D678-9A37-A029-BA22550DA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4F7B61-36DB-AEDB-16CB-C4F9613B1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244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8580-C5D3-6E45-8E2A-CE0A7371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4FA8F68-151C-63C5-FF5A-DAEF04C85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475752-EFBD-F726-5407-0AC57FDC0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6A9DA-2941-0D43-A5D0-561835A82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4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4898F-99BD-2689-0933-5BDBCE8A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334FDC2-5C9C-7BC0-41A5-F875EFD13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AEACE8-BA48-56BE-CD21-F17E397FC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1CDCB-A0A9-94CB-9550-73D3B97AA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856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FACC-9800-1D15-F98D-6F90F0A2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65FFDBF-DA92-855D-DC67-C5F79AB76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688A6F4-92B9-3326-DAC6-596C0FB5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53F3-0B76-8638-3B4B-667489F8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25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EBAA-AC76-6528-0BCB-1928485E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F723FDF-54C9-F184-FD5C-1BED2B7A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3D3715-AC00-5B71-F602-0E98459B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27BB8-3659-0A46-9B06-35072CA9E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7920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8FD3-6CAD-AE61-4D05-A7455EC0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FD7CCD8-576F-7D0A-BA65-84B561DCB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3B8D5F-2D38-56C8-8986-4DDCB0208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C8E8E-DD82-2631-1E35-CD4817E09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895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E052-A83F-941F-ECDA-D439849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0882A4E-7801-9A4B-149D-EB11B4A7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A63839-F91A-1CE5-4E44-37DCD98B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27481-A862-2EE6-2E46-B8C79266D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30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9F8F-2048-57F2-F311-76DB96E2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AB1CEB-5864-C3E2-EEFC-E06E95A03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E02848-D126-42D7-0F51-13804E16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496E97-F777-0F73-8901-31DA0A23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8547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AC43-ACDB-D9E8-43E6-C1826D71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B1C6873-6B92-88D1-8B59-C654E7489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416A87-98C4-9435-0B6D-7DEE2940C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4D3BCA-CC30-F5CA-3341-15701F185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3865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E6C1-C21B-E63A-3A7B-A8B25404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824F02D-23A4-2E04-9D45-CFE6FAB8E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D88EC0-8264-4DFD-5950-A9D5A4F68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FA92C-551C-579A-0D33-B5ED4318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156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6AC8-C3BD-2085-5959-1F83DE14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E8BD293-A222-AA0F-79A7-6B54CEBD7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FD66C1-33BE-AAA2-B25D-B4D7DB14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1F19E-FAA3-20E4-BC9D-8312723C7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341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872C-5EB9-8B96-9D2C-A7D7D77A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E76BBE4-4735-338C-652A-6D63C3A08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D4857-5B6B-3553-F6A3-DA2F2D33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06580-01B4-DA30-A0E0-1EDD46CE7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106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83E1-5990-DD48-DD1E-89F92736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A9546B-C157-B9A3-072F-CE6A1DD2C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57354B-EC82-283E-2DCF-7DDD6DE1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BDEC26-7DBB-2015-43ED-FFD08BA08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54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7803-08BB-7AD3-C350-A4475696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549E19-E30B-B171-5637-64B1B3AE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42A968-2171-E142-506D-B247ADCC3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DFF55F-14AB-5187-5F9D-12E65544A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109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F56-715E-B200-FFEC-E4A540EB1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A854254-5839-A067-7E86-777AA1BE9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9245B7-CC7E-954B-BB42-5FF844ACA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BF45B9-17AA-45F1-0EE0-DDDD43990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5504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83A8-5509-1BD3-63CB-BCA59F3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055DA4-E940-3A35-93BA-3035B87D4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9A8AB5-D67E-A093-F989-8657EFD0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7FDF1-2730-48F4-8516-74A1BFBD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606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63D-E244-0130-54BE-FCC38CB0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AE66485-D743-405F-1672-320180DB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67552C3-0821-DE44-5688-2C631CF7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04318-5F57-BAA8-90AE-E7E216E10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375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0CCB-FAFE-107A-EA7D-CDCACA21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9DDCF80-0BDA-938E-0C65-BBFCA2A6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08E0D6-0BEC-423D-B4DB-1BCAC3E6D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621EB-C411-C95C-425E-18CB498CE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8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835B-B570-D5E7-C70A-BA024C36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719413A-C26E-D9C6-7C25-E9B242446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DBEAF2-AA9F-A76F-D8E8-7E760CE4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07EC5-A6D3-3DCD-94D1-902838C0B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038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5B63-2473-5D89-174B-2AC1189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EC82C87-82D1-986F-1296-B33A6CBED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9E2202-C10A-6AB4-1B92-3688A515E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929EF8-F9BE-C865-F6DF-C376A3C1D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906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1CA-DB39-B3F7-5A11-41334199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C9723DB-DA54-FE19-50C4-C82BD7EE1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709DCB4-EE2A-16AA-989D-B58B4B5F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C1ED3-22B6-1D2A-08BD-13FA5674E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3703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47EA-37D6-E657-36C3-E4F48466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CE83DC0-D287-3EA2-0910-7230AF55B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2D8EB3-F66B-D014-6792-ECE4AD1A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5DA94-3AE8-B6AA-0304-C39479CF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3799A-4A11-FC08-691B-A272C587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16760AE-C333-466E-331E-72A82B633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38E7A6-2331-B52B-D5B9-BD1766C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139AE-E982-A607-6A32-7AA95F7DF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32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75F2-6A17-B7C5-C3DD-CF0858D9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A5E0204-22D9-5DCD-10F9-5CE2E0D7E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90F1CA-88BC-4CC7-D06F-214B232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9E59B-62D8-36A3-4382-7F05AA2E5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23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17BD-EFF0-7F9A-D6BE-07061AC0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0191FFD-29F2-83A7-808C-B044A4DDD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49395B-CBDD-A60E-69B2-DEB7603D9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98A43-934D-44E2-D0AA-5DF3F670B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95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50B6-9F71-DF74-C1EA-DFA0EEBA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89E152B-4327-5170-33A9-2377878F4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12C5D5-A71C-A572-795F-F2C2BFFE7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2B44A-7967-F2AC-C8CE-8AB2BA530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377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6154-5FED-89C7-B06A-E2FCCE01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4FB0C89-98A9-0297-F1FF-02E923209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819CB5-621A-D8E5-D357-6C327F3D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84C6A8-510D-E0C4-A923-9D73CCD07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8219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5634-0F9C-D418-164F-BAD950A4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E928243-0628-036E-C53F-449085022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B2B1F-954D-07AA-6B59-28220DE4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2AAFA-C619-55C0-A6DC-ECA94504D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314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2429-A0C1-6F37-0DAF-036DB8C3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46B941-2AD5-BFC6-8C36-73AF2279B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1D9865-EF21-E021-3708-B5F68791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391B8-CFF8-E916-C7E3-40CF3064F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2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00EE-2A6F-6C05-9A9D-C1C3C07D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320B3C4-2030-7422-0851-45F7A23E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F195BD7-506E-22C2-897F-78FC0839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8181E-ECA1-7057-148D-EB4FAC2EC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80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5/4/2025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5/4/2025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HEAD/install.sh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80015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DBF1-7E60-1722-45FF-1E4BAFCB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A12C97D-7614-C428-8F46-A74FC7AAD635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1E1A9-1689-BBA9-DED2-E922C71E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6850"/>
            <a:ext cx="7886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427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DC67-50BE-18D4-BE32-6687604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0E3D895-7C58-ECA7-17FB-AB42B2A62DD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上傳新分支到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A0AF02-8D17-97D5-2A29-6560F10DB2F9}"/>
              </a:ext>
            </a:extLst>
          </p:cNvPr>
          <p:cNvSpPr txBox="1"/>
          <p:nvPr/>
        </p:nvSpPr>
        <p:spPr>
          <a:xfrm>
            <a:off x="506187" y="1373346"/>
            <a:ext cx="7551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checkout -b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"test"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newfile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newbranch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9511197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E062ED-7B22-D3E8-EB78-EB2400D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78"/>
            <a:ext cx="9144000" cy="47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139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443C5A-BC87-1F1A-51CA-376E418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66775"/>
            <a:ext cx="8972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0643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3DEA87-6851-3372-EB99-7E49EFB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00"/>
            <a:ext cx="9144000" cy="56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498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F1883B-5B0E-265F-B086-844D11C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83183"/>
            <a:ext cx="8801100" cy="5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193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56CB-FDCF-8A97-8D16-8C867DC6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5761-EB1E-12F7-F170-03E57DECAA7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更新至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34713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A01A-129D-5D4B-C8C4-B65E861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FEA36ED-D16F-D6BC-A755-1999C9BE966F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EE834-278B-639E-27F6-5423C478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297257"/>
            <a:ext cx="8266353" cy="51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566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3E62-5F97-64E2-0A37-9527C388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284B3D3-7649-B44A-43CB-CA238B1F4649}"/>
              </a:ext>
            </a:extLst>
          </p:cNvPr>
          <p:cNvSpPr txBox="1">
            <a:spLocks/>
          </p:cNvSpPr>
          <p:nvPr/>
        </p:nvSpPr>
        <p:spPr>
          <a:xfrm>
            <a:off x="1755322" y="135882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README.md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5D8467-C49D-4B96-02BF-37D15FE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435301"/>
            <a:ext cx="9144000" cy="4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950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EC47-4E61-3B1C-9939-A4A7A2FA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684924C-C017-9172-1DC1-7C0F0EFF534D}"/>
              </a:ext>
            </a:extLst>
          </p:cNvPr>
          <p:cNvSpPr txBox="1">
            <a:spLocks/>
          </p:cNvSpPr>
          <p:nvPr/>
        </p:nvSpPr>
        <p:spPr>
          <a:xfrm>
            <a:off x="2032908" y="156232"/>
            <a:ext cx="48087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只要一儲存檔案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FC99C-ECE6-7C26-30E2-21362BB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487"/>
            <a:ext cx="9144000" cy="44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658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14B9-9937-5467-C698-408F9DC3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E919A1CE-F484-3CAE-58D1-05B09BDFE01B}"/>
              </a:ext>
            </a:extLst>
          </p:cNvPr>
          <p:cNvSpPr txBox="1">
            <a:spLocks/>
          </p:cNvSpPr>
          <p:nvPr/>
        </p:nvSpPr>
        <p:spPr>
          <a:xfrm>
            <a:off x="1159329" y="99082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當前分支會顯示需要提交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07944-0453-7AD3-A4A3-9AB8621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241961"/>
            <a:ext cx="8458684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99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EDE1-B23E-6061-C7F7-8962F66B4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7687432-4C81-6C77-EA65-7D3416775E11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0BDCE9-E7F1-84D7-C01A-B387A308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01" y="1363980"/>
            <a:ext cx="6467798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0542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05E6-E965-C15C-A3CC-0A4AEAE3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46BB627-1A92-7064-3F0A-AB01ECFD8810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3ADDB-138E-BDBD-6522-CAE03EC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226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97B7-46EC-4E9D-C33D-17CD5D2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2D560B37-082F-2D3F-9C44-1F9206A6D18C}"/>
              </a:ext>
            </a:extLst>
          </p:cNvPr>
          <p:cNvSpPr txBox="1">
            <a:spLocks/>
          </p:cNvSpPr>
          <p:nvPr/>
        </p:nvSpPr>
        <p:spPr>
          <a:xfrm>
            <a:off x="1698171" y="58260"/>
            <a:ext cx="70621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提交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(commit)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並上傳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E3F6D-3F47-C939-CA8D-536481C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32604"/>
            <a:ext cx="8164286" cy="52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856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A162A2-D794-23FE-E93D-C7AECBB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467"/>
            <a:ext cx="9144000" cy="5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778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9616EC-82F1-5CC2-6BA1-AAFA7D2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26"/>
            <a:ext cx="9144000" cy="53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334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1E7DE-04D7-3B65-F912-BF4B4C08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7" y="672690"/>
            <a:ext cx="8854606" cy="55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4D91-0EE1-6C79-7E1D-C5348F9F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F48EBB4-C299-3EA4-B518-F30D87A2005A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971E8-E7BE-3B25-B68E-85325C1E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" y="1050476"/>
            <a:ext cx="9144000" cy="52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28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26C34-7BA2-7A9C-E4DB-89792190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D953C6B-EE73-A89E-0FC8-EA81E2D692F5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4BCD4D-F935-9DE9-4A90-1ADAE308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668"/>
            <a:ext cx="9144000" cy="54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76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632-8E53-8D89-FCA8-83EC62CC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7C75265-5A76-5404-A585-C2372B8426D3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0B15A-3A33-7072-AF29-72BF64E1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237332"/>
            <a:ext cx="7212820" cy="54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56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4994-F29A-F5C1-B4B2-CDA6C776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BCEA0A2-1814-18DA-08D7-B9DC4C3F0850}"/>
              </a:ext>
            </a:extLst>
          </p:cNvPr>
          <p:cNvSpPr txBox="1">
            <a:spLocks/>
          </p:cNvSpPr>
          <p:nvPr/>
        </p:nvSpPr>
        <p:spPr>
          <a:xfrm>
            <a:off x="2791245" y="598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C4FE0-6F03-F041-EEF3-65738F52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1814512"/>
            <a:ext cx="8405591" cy="31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6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C8D8C19-5DEA-CCED-8589-75A81BECAB5D}"/>
              </a:ext>
            </a:extLst>
          </p:cNvPr>
          <p:cNvSpPr txBox="1"/>
          <p:nvPr/>
        </p:nvSpPr>
        <p:spPr>
          <a:xfrm>
            <a:off x="428919" y="716684"/>
            <a:ext cx="812119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Homebrew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/bin/bash -c "$(curl -fsSL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https://raw.githubusercontent.com/Homebrew/install/HEAD/install.sh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)"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brew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後先等一下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，會要複製東西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之後安裝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brew install git-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lfs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8863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EF5D1AD-FED5-974A-C643-C5D12BDCB11E}"/>
              </a:ext>
            </a:extLst>
          </p:cNvPr>
          <p:cNvSpPr txBox="1">
            <a:spLocks/>
          </p:cNvSpPr>
          <p:nvPr/>
        </p:nvSpPr>
        <p:spPr>
          <a:xfrm>
            <a:off x="2898451" y="199401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 descr="brew">
            <a:extLst>
              <a:ext uri="{FF2B5EF4-FFF2-40B4-BE49-F238E27FC236}">
                <a16:creationId xmlns:a16="http://schemas.microsoft.com/office/drawing/2014/main" id="{267547C6-004E-F725-48D5-9C93B9F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175"/>
            <a:ext cx="914400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38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76271B8-A0D8-A8CE-19F7-8A905BADF192}"/>
              </a:ext>
            </a:extLst>
          </p:cNvPr>
          <p:cNvSpPr txBox="1"/>
          <p:nvPr/>
        </p:nvSpPr>
        <p:spPr>
          <a:xfrm>
            <a:off x="860796" y="838123"/>
            <a:ext cx="75264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    echo '# Set PATH, MANPATH, etc., for Homebrew.'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echo 'eval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)"' &gt;&gt; /Users/&lt;</a:t>
            </a:r>
            <a:r>
              <a:rPr lang="zh-TW" altLang="en-US" dirty="0"/>
              <a:t>使用者</a:t>
            </a:r>
            <a:r>
              <a:rPr lang="en-US" altLang="zh-TW" dirty="0"/>
              <a:t>&gt;/.</a:t>
            </a:r>
            <a:r>
              <a:rPr lang="en-US" altLang="zh-TW" dirty="0" err="1"/>
              <a:t>zprofile</a:t>
            </a:r>
            <a:endParaRPr lang="en-US" altLang="zh-TW" dirty="0"/>
          </a:p>
          <a:p>
            <a:r>
              <a:rPr lang="en-US" altLang="zh-TW" dirty="0"/>
              <a:t>    eval "$(/opt/homebrew/bin/brew </a:t>
            </a:r>
            <a:r>
              <a:rPr lang="en-US" altLang="zh-TW" dirty="0" err="1"/>
              <a:t>shellenv</a:t>
            </a:r>
            <a:r>
              <a:rPr lang="en-US" altLang="zh-TW" dirty="0"/>
              <a:t>)"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821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AAC9ED-9AA7-D366-9E98-31B8E6F5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641157"/>
            <a:ext cx="7969337" cy="35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自己安裝不指導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及其它類似服務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18245" y="27652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、課程重點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是什麼？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47852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保留每一次修改的內容，還可以隨時切換到不同的版本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時光機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5" y="2155913"/>
            <a:ext cx="8651900" cy="25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372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437" y="1259046"/>
            <a:ext cx="8533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4677-FDA1-0697-5187-0872CDE6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0DE2BA-3B3E-DE09-78F7-7F6BBDD5E60B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272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83227" y="120540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88832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7" y="1997793"/>
            <a:ext cx="7315745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3BD08D-0DDB-6630-AFAC-D40DB20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407"/>
            <a:ext cx="9144000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86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6D27-6D8B-55B8-C9C6-376D875C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A89C06F-CDDD-B103-EFBD-02EDE742372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使用範例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1138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DBF5E9-ACF3-3A51-A637-B81BB11C18D1}"/>
              </a:ext>
            </a:extLst>
          </p:cNvPr>
          <p:cNvSpPr txBox="1"/>
          <p:nvPr/>
        </p:nvSpPr>
        <p:spPr>
          <a:xfrm>
            <a:off x="563880" y="1569721"/>
            <a:ext cx="81305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init                      # 初始化 Git 倉庫</a:t>
            </a:r>
          </a:p>
          <a:p>
            <a:r>
              <a:rPr lang="zh-TW" altLang="en-US" sz="2800" dirty="0"/>
              <a:t>git clone &lt;repo-url&gt;         # 複製遠端倉庫</a:t>
            </a:r>
          </a:p>
          <a:p>
            <a:r>
              <a:rPr lang="zh-TW" altLang="en-US" sz="2800" dirty="0"/>
              <a:t>git status                   # 查看目前狀態</a:t>
            </a:r>
          </a:p>
          <a:p>
            <a:r>
              <a:rPr lang="zh-TW" altLang="en-US" sz="2800" dirty="0"/>
              <a:t>git add &lt;file&gt;               # 加入單一檔案至暫存區</a:t>
            </a:r>
          </a:p>
          <a:p>
            <a:r>
              <a:rPr lang="zh-TW" altLang="en-US" sz="2800" dirty="0"/>
              <a:t>git add .                    # 加入所有檔案至暫存區</a:t>
            </a:r>
          </a:p>
          <a:p>
            <a:r>
              <a:rPr lang="zh-TW" altLang="en-US" sz="2800" dirty="0"/>
              <a:t>git commit -m "訊息"         # 提交變更</a:t>
            </a:r>
          </a:p>
          <a:p>
            <a:r>
              <a:rPr lang="zh-TW" altLang="en-US" sz="2800" dirty="0"/>
              <a:t>git log                      # 查看歷史紀錄</a:t>
            </a:r>
          </a:p>
        </p:txBody>
      </p:sp>
    </p:spTree>
    <p:extLst>
      <p:ext uri="{BB962C8B-B14F-4D97-AF65-F5344CB8AC3E}">
        <p14:creationId xmlns:p14="http://schemas.microsoft.com/office/powerpoint/2010/main" val="36424227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D10C4B5-17EE-6CC3-06DD-6D5A3C65C6AA}"/>
              </a:ext>
            </a:extLst>
          </p:cNvPr>
          <p:cNvSpPr txBox="1"/>
          <p:nvPr/>
        </p:nvSpPr>
        <p:spPr>
          <a:xfrm>
            <a:off x="571500" y="1630680"/>
            <a:ext cx="8153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branch                    # 查看所有本地分支</a:t>
            </a:r>
          </a:p>
          <a:p>
            <a:r>
              <a:rPr lang="zh-TW" altLang="en-US" sz="2800" dirty="0"/>
              <a:t>git branch &lt;branch-name&gt;     # 建立分支</a:t>
            </a:r>
          </a:p>
          <a:p>
            <a:r>
              <a:rPr lang="zh-TW" altLang="en-US" sz="2800" dirty="0"/>
              <a:t>git checkout &lt;branch-name&gt;   # 切換分支</a:t>
            </a:r>
          </a:p>
          <a:p>
            <a:r>
              <a:rPr lang="zh-TW" altLang="en-US" sz="2800" dirty="0"/>
              <a:t>git checkout -b &lt;branch-name&gt; # 建立並切換新分支</a:t>
            </a:r>
          </a:p>
          <a:p>
            <a:r>
              <a:rPr lang="zh-TW" altLang="en-US" sz="2800" dirty="0"/>
              <a:t>git merge &lt;branch-name&gt;      # 合併分支</a:t>
            </a:r>
          </a:p>
          <a:p>
            <a:r>
              <a:rPr lang="zh-TW" altLang="en-US" sz="2800" dirty="0"/>
              <a:t>git branch -d &lt;branch-name&gt;  # 刪除分支</a:t>
            </a:r>
          </a:p>
        </p:txBody>
      </p:sp>
    </p:spTree>
    <p:extLst>
      <p:ext uri="{BB962C8B-B14F-4D97-AF65-F5344CB8AC3E}">
        <p14:creationId xmlns:p14="http://schemas.microsoft.com/office/powerpoint/2010/main" val="23048183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51C220-8E10-EECD-55CD-6F1525C3371F}"/>
              </a:ext>
            </a:extLst>
          </p:cNvPr>
          <p:cNvSpPr txBox="1"/>
          <p:nvPr/>
        </p:nvSpPr>
        <p:spPr>
          <a:xfrm>
            <a:off x="594360" y="971818"/>
            <a:ext cx="8046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diff                      # 查看未加入暫存的差異</a:t>
            </a:r>
          </a:p>
          <a:p>
            <a:r>
              <a:rPr lang="zh-TW" altLang="en-US" sz="2800" dirty="0"/>
              <a:t>git diff --staged             # 查看已加入暫存的差異</a:t>
            </a:r>
          </a:p>
          <a:p>
            <a:r>
              <a:rPr lang="zh-TW" altLang="en-US" sz="2800" dirty="0"/>
              <a:t>git restore &lt;file&gt;            # 還原檔案</a:t>
            </a:r>
          </a:p>
          <a:p>
            <a:r>
              <a:rPr lang="zh-TW" altLang="en-US" sz="2800" dirty="0"/>
              <a:t>git reset &lt;file&gt;              # 取消暫存</a:t>
            </a:r>
          </a:p>
          <a:p>
            <a:r>
              <a:rPr lang="zh-TW" altLang="en-US" sz="2800" dirty="0"/>
              <a:t>git reset --hard HEAD         # 捨棄所有尚未提交的變更</a:t>
            </a:r>
          </a:p>
        </p:txBody>
      </p:sp>
    </p:spTree>
    <p:extLst>
      <p:ext uri="{BB962C8B-B14F-4D97-AF65-F5344CB8AC3E}">
        <p14:creationId xmlns:p14="http://schemas.microsoft.com/office/powerpoint/2010/main" val="33335684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49E3443-9F76-29D4-DB1E-D8F715673D88}"/>
              </a:ext>
            </a:extLst>
          </p:cNvPr>
          <p:cNvSpPr txBox="1"/>
          <p:nvPr/>
        </p:nvSpPr>
        <p:spPr>
          <a:xfrm>
            <a:off x="541020" y="1040398"/>
            <a:ext cx="8183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git remote -v                      # 查看遠端設定</a:t>
            </a:r>
          </a:p>
          <a:p>
            <a:r>
              <a:rPr lang="zh-TW" altLang="en-US" sz="2800" dirty="0"/>
              <a:t>git remote add origin &lt;url&gt;       # 新增遠端</a:t>
            </a:r>
          </a:p>
          <a:p>
            <a:r>
              <a:rPr lang="zh-TW" altLang="en-US" sz="2800" dirty="0"/>
              <a:t>git push -u origin &lt;branch&gt;       # 初次推送</a:t>
            </a:r>
          </a:p>
          <a:p>
            <a:r>
              <a:rPr lang="zh-TW" altLang="en-US" sz="2800" dirty="0"/>
              <a:t>git push                           # 推送</a:t>
            </a:r>
          </a:p>
          <a:p>
            <a:r>
              <a:rPr lang="zh-TW" altLang="en-US" sz="2800" dirty="0"/>
              <a:t>git pull                           # 拉取</a:t>
            </a:r>
          </a:p>
          <a:p>
            <a:r>
              <a:rPr lang="zh-TW" altLang="en-US" sz="2800" dirty="0"/>
              <a:t>git fetch                          # 抓取但不合併</a:t>
            </a:r>
          </a:p>
        </p:txBody>
      </p:sp>
    </p:spTree>
    <p:extLst>
      <p:ext uri="{BB962C8B-B14F-4D97-AF65-F5344CB8AC3E}">
        <p14:creationId xmlns:p14="http://schemas.microsoft.com/office/powerpoint/2010/main" val="23306859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7566-9FF0-D930-0346-B8D6B17F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D9A8C6E-B3BA-F13F-CB63-7D9BFE2AA208}"/>
              </a:ext>
            </a:extLst>
          </p:cNvPr>
          <p:cNvSpPr txBox="1">
            <a:spLocks/>
          </p:cNvSpPr>
          <p:nvPr/>
        </p:nvSpPr>
        <p:spPr>
          <a:xfrm>
            <a:off x="318151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23A042-CE94-01C8-9AE5-CB5D753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933230"/>
            <a:ext cx="8854440" cy="4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2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EAF3-9498-5DB9-1C11-9B0A8AB2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DFB1A03-B485-45C9-D1D9-630A83090734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雲端備份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2726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7654-4C60-D712-968A-9CE479DC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50852F-B3D3-B87C-6A49-2DDD40DC2A82}"/>
              </a:ext>
            </a:extLst>
          </p:cNvPr>
          <p:cNvSpPr txBox="1"/>
          <p:nvPr/>
        </p:nvSpPr>
        <p:spPr>
          <a:xfrm>
            <a:off x="342437" y="1259046"/>
            <a:ext cx="85337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本機再會控制版本硬碟壞了所有程式都沒了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定期備份到非本機上，但又要保持所有版本，無法使用備份軟體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工具本身就提供了上傳到雲端平台上的指令，也可以從雲端平台上下載回本機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工具可以將所有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一次都備份到雲端平台上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不只是程式碼，只要是在電腦上的檔案都可用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來版本控制及備份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只是眾多雲端平台上的一個，目前有數十個，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企業內部也可以自架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server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8FC491D-E7C4-4F4A-23A7-2CCD40A11A19}"/>
              </a:ext>
            </a:extLst>
          </p:cNvPr>
          <p:cNvSpPr txBox="1">
            <a:spLocks/>
          </p:cNvSpPr>
          <p:nvPr/>
        </p:nvSpPr>
        <p:spPr>
          <a:xfrm>
            <a:off x="1819564" y="16684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的雲端平台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45432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EBD6-6C74-E022-207E-9BD4C704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900042-8862-468C-5B62-8BCC7E84923E}"/>
              </a:ext>
            </a:extLst>
          </p:cNvPr>
          <p:cNvSpPr txBox="1"/>
          <p:nvPr/>
        </p:nvSpPr>
        <p:spPr>
          <a:xfrm>
            <a:off x="342437" y="1259046"/>
            <a:ext cx="8533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一個公開的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備份平台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存放資料要硬碟，硬碟要錢，沒必要免費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免費的交換條件就是你的程式碼要公開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都被稱為一個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如果是雲端平台，表示誰都有可能下載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多人開發一個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時，就可以以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的程式為主，每個人在不同的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上開發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如果要佈署到生產環境中，生產環境可以自動去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下載並且佈署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提供多個自動佈署功能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C71F9D-6B6F-F1A0-7A42-62E76E0685B8}"/>
              </a:ext>
            </a:extLst>
          </p:cNvPr>
          <p:cNvSpPr txBox="1">
            <a:spLocks/>
          </p:cNvSpPr>
          <p:nvPr/>
        </p:nvSpPr>
        <p:spPr>
          <a:xfrm>
            <a:off x="2401455" y="86896"/>
            <a:ext cx="59120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2963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8C71DE-4602-F726-BD30-75972342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3000"/>
            <a:ext cx="9067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EFB39-201D-B9C9-89B0-87D1BEAA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D63694-EB09-4D02-70E3-E3E71AD4A478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ssh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金鑰登入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1397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要登入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目前大部分的雲端平台已經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禁用帳密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本課程另一雲端平台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也必須使用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的金鑰方法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254F-9B67-6389-4BDE-24776EDE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C3C7653-22BC-D827-D8C4-C1C2F48AAA70}"/>
              </a:ext>
            </a:extLst>
          </p:cNvPr>
          <p:cNvSpPr txBox="1"/>
          <p:nvPr/>
        </p:nvSpPr>
        <p:spPr>
          <a:xfrm>
            <a:off x="452488" y="89972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AFFA006-972F-3765-1935-07C40CA84EE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A707C4-972A-D63E-7BC8-DC47686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98" y="1484504"/>
            <a:ext cx="6784768" cy="53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08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7FE03-8877-731C-598A-B6B3AC11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FA028C1-8BA5-28CE-E4C2-FF5C91D7AC2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F799A17-C7B9-8FB4-5D50-6EEC66A2A2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F6EEC0-C627-50FC-2015-3E69A988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1" y="1713594"/>
            <a:ext cx="8533165" cy="45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193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4BD9-138E-527C-D02F-EDDD3BA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18ABB52-9BBA-DD86-EC12-F5AF590226D2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&lt;enter&gt;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B78332B-4000-A04F-3282-E8354A510762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C240F-3680-1D75-DF4A-75C15E0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6" y="1744653"/>
            <a:ext cx="9006824" cy="47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41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87BABE-962F-1632-F1D6-ECEE3F11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43952"/>
            <a:ext cx="7134225" cy="55149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02AF4C-C751-4F08-718C-FC8F559A8F0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git</a:t>
            </a:r>
            <a:r>
              <a:rPr lang="zh-TW" altLang="en-US" dirty="0"/>
              <a:t>是什麼？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97376D43-A1C0-28B9-7BE3-5B00248AA179}"/>
              </a:ext>
            </a:extLst>
          </p:cNvPr>
          <p:cNvSpPr txBox="1">
            <a:spLocks/>
          </p:cNvSpPr>
          <p:nvPr/>
        </p:nvSpPr>
        <p:spPr>
          <a:xfrm>
            <a:off x="2518428" y="0"/>
            <a:ext cx="410714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一直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就行</a:t>
            </a:r>
          </a:p>
        </p:txBody>
      </p:sp>
    </p:spTree>
    <p:extLst>
      <p:ext uri="{BB962C8B-B14F-4D97-AF65-F5344CB8AC3E}">
        <p14:creationId xmlns:p14="http://schemas.microsoft.com/office/powerpoint/2010/main" val="42823020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CE891-1CDC-C8A5-B248-3CC6EA00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49ADFC-1A0C-315A-3F92-1DE0AA7D527E}"/>
              </a:ext>
            </a:extLst>
          </p:cNvPr>
          <p:cNvSpPr txBox="1"/>
          <p:nvPr/>
        </p:nvSpPr>
        <p:spPr>
          <a:xfrm>
            <a:off x="452488" y="973099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用系統管理員身份開啟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7E37DE9-D765-238E-D93D-DAB085B1C29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1761-5A79-B660-6D14-B58A829B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10" y="1670154"/>
            <a:ext cx="6994272" cy="50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19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CD13-07C4-AA63-0ACB-18E7056C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73E29F-A105-0300-F435-EFC94DF8E09A}"/>
              </a:ext>
            </a:extLst>
          </p:cNvPr>
          <p:cNvSpPr txBox="1"/>
          <p:nvPr/>
        </p:nvSpPr>
        <p:spPr>
          <a:xfrm>
            <a:off x="452488" y="973099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輸入這一行：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Add-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WindowsCapability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-Online -Name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OpenSSH.Client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~~~~0.0.1.0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326A32C-B01A-AA01-BA93-DAB46036772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273F12-04A6-B19C-E434-8A19B81B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06" y="2700953"/>
            <a:ext cx="7396016" cy="39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57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BB3F-D894-BAD3-BCA8-2313E75B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F41FA48-3326-92CA-1CDF-4A5078D6DB53}"/>
              </a:ext>
            </a:extLst>
          </p:cNvPr>
          <p:cNvSpPr txBox="1"/>
          <p:nvPr/>
        </p:nvSpPr>
        <p:spPr>
          <a:xfrm>
            <a:off x="298697" y="1314855"/>
            <a:ext cx="8741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284E867-3DFF-0FB5-2BBB-BDB9653938CE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25020256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649E-DFE6-AFF4-FBCD-38702A3F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EF30958-056D-A88E-41BF-ECDFCC52E876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2CB8B4-FC69-9D1B-7DD6-9753F9C4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404"/>
            <a:ext cx="9144000" cy="3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777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F9FA-6334-2B24-7FC9-7B314B30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F077C83-3BBC-F077-51FE-5D3C1E252921}"/>
              </a:ext>
            </a:extLst>
          </p:cNvPr>
          <p:cNvSpPr txBox="1"/>
          <p:nvPr/>
        </p:nvSpPr>
        <p:spPr>
          <a:xfrm>
            <a:off x="276258" y="1752421"/>
            <a:ext cx="8741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預設已安裝好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客戶端，如果沒安裝好，請詢問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確定下面指令可執行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-V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-V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70C6CC-0595-C309-3C0D-8239E04984F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</p:spTree>
    <p:extLst>
      <p:ext uri="{BB962C8B-B14F-4D97-AF65-F5344CB8AC3E}">
        <p14:creationId xmlns:p14="http://schemas.microsoft.com/office/powerpoint/2010/main" val="32053340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E6F3-D7D9-4C07-28F4-028349C1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A5D0A5A-41E9-0A8A-DCD6-153A97D7FD25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F01ACF-A771-BC7E-C187-9299D84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14" y="1439773"/>
            <a:ext cx="7164371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60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CD6-6A15-4152-7BF9-7166C0DC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E05BE8-BBA6-90A6-E76D-4A90BF974C4E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7862E6-479F-A1FD-2D52-F99A97338DCB}"/>
              </a:ext>
            </a:extLst>
          </p:cNvPr>
          <p:cNvSpPr txBox="1"/>
          <p:nvPr/>
        </p:nvSpPr>
        <p:spPr>
          <a:xfrm>
            <a:off x="298697" y="1286575"/>
            <a:ext cx="87416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開啟一個終端視窗或是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如果出現錯誤，表示沒有資料夾，則建立再進入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pwd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#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確定自己在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~/.ssh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目錄下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0167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58CF-59AD-5164-D1B3-E0CA5607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2CF8C7-F543-9D51-104C-E919A36270D1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7EE2E3-1495-DD61-C01C-AC8172A7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903"/>
            <a:ext cx="9144000" cy="46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47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3492-CBC6-8E58-DC1C-BA054346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F7A9A95-303D-01AD-EB2A-60D142110039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96F6E7-43A4-4D60-D2FD-B25ED199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389743"/>
            <a:ext cx="87249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27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1176-EF28-2915-4EED-49BFE5C8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068574E-0E72-91C0-37A7-927FC2E77A2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E1B2C2-2215-DC96-456C-5A2C053A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86"/>
            <a:ext cx="9144000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33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EB4B57-10B3-6894-A78E-971AB93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63015"/>
            <a:ext cx="8460083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776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495C9-1682-887D-59BF-FD70101D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36D6E06-A51A-854A-0759-8F0738C7424D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3D7C12-FE5E-CCA9-1E9F-0DAAD98D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730"/>
            <a:ext cx="9144000" cy="43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827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0D5E-2433-5DB9-2786-1982F36E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D4129B-A9BD-0693-CF18-5145F14A172F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50F5B97-D2C4-FB10-2FFC-13A3B0942C8E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建立金鑰對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ssh-keygen -t ed25519 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需要輸入名稱，如「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不用輸入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passphase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按兩下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7330851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95ACF-B0A7-5E29-C571-BCA0E91DB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0C64175-6B16-36CC-7BAA-7EE1B26967A4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5E5C24-5D0E-22A8-0EAA-B61D4C57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7" y="1347612"/>
            <a:ext cx="8703995" cy="52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162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5A35-2180-2388-3994-2FEE745F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399538D-ADCD-CC48-C0FB-80A8DF18EBFA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4CB41D-9A0F-F50F-FE71-91529BBE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1" y="1314800"/>
            <a:ext cx="7585347" cy="54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20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0370-B30C-43BA-44C1-895B6974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71B843-D4D1-8747-2CEC-74D7605945DC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898DDF-C917-B900-F671-8EB6BB017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170500"/>
            <a:ext cx="8784972" cy="52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8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98F3-14AE-8BBC-09E7-83312BB3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8FB473A-C472-51C1-3A22-5494499E1F60}"/>
              </a:ext>
            </a:extLst>
          </p:cNvPr>
          <p:cNvSpPr txBox="1">
            <a:spLocks/>
          </p:cNvSpPr>
          <p:nvPr/>
        </p:nvSpPr>
        <p:spPr>
          <a:xfrm>
            <a:off x="1621409" y="135719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3D9AB5-570B-793A-4097-993100519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1" y="1277072"/>
            <a:ext cx="7988378" cy="52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41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AE70-03A3-7F90-01F7-ED3E321E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4E7FAFC-25FC-7F27-3887-6B0176E17474}"/>
              </a:ext>
            </a:extLst>
          </p:cNvPr>
          <p:cNvSpPr txBox="1">
            <a:spLocks/>
          </p:cNvSpPr>
          <p:nvPr/>
        </p:nvSpPr>
        <p:spPr>
          <a:xfrm>
            <a:off x="2073897" y="126292"/>
            <a:ext cx="707010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在本機建立金鑰對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83D7F51-F666-6B96-B930-1E782731E0A5}"/>
              </a:ext>
            </a:extLst>
          </p:cNvPr>
          <p:cNvSpPr txBox="1"/>
          <p:nvPr/>
        </p:nvSpPr>
        <p:spPr>
          <a:xfrm>
            <a:off x="298697" y="1286575"/>
            <a:ext cx="8741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檢查是否建立成功，應該有兩個檔案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sshtogithub.pub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*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94F013-7524-2BAC-D8AC-6413EC1C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3666231"/>
            <a:ext cx="8096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08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DEBD30-FAD5-4EB8-BC48-23D9174C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2" y="737387"/>
            <a:ext cx="8832915" cy="5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907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71F0-D230-0C53-DC0E-CD64F810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22B6C40-99C1-A82B-4D86-63EA740780C8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9E8B11-3A97-4FEC-74E5-367A0183EA02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type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4CBA46-5209-34CC-BA88-B3FD171B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8" y="3531236"/>
            <a:ext cx="8561822" cy="11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32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189E-3D30-CD07-8A34-EF2D62D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4FA0A14-4097-4C1A-442B-0CE32D8D4FE4}"/>
              </a:ext>
            </a:extLst>
          </p:cNvPr>
          <p:cNvSpPr txBox="1">
            <a:spLocks/>
          </p:cNvSpPr>
          <p:nvPr/>
        </p:nvSpPr>
        <p:spPr>
          <a:xfrm>
            <a:off x="2658360" y="137199"/>
            <a:ext cx="48830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取得公鑰內容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625BA2-40A2-E310-78EE-791BA7AB493F}"/>
              </a:ext>
            </a:extLst>
          </p:cNvPr>
          <p:cNvSpPr txBox="1"/>
          <p:nvPr/>
        </p:nvSpPr>
        <p:spPr>
          <a:xfrm>
            <a:off x="298697" y="1286575"/>
            <a:ext cx="874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 sshtogithub.pub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將印出的內容複製下來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7BAFF3-1D1E-25D8-A4D1-1C9AB88F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6" y="3300455"/>
            <a:ext cx="8205184" cy="12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66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07B7-4F97-1FAB-D69C-12B6B398A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F2471B-DD96-EAC5-3C7A-2484F54D2ADE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8722AB-A1DF-290F-5241-9B1D6B80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232"/>
            <a:ext cx="9144000" cy="44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04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232B-DB89-1AD7-8194-5C21B194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03F3A17-5A0E-F6D6-D4D0-EEE654A71A65}"/>
              </a:ext>
            </a:extLst>
          </p:cNvPr>
          <p:cNvSpPr txBox="1">
            <a:spLocks/>
          </p:cNvSpPr>
          <p:nvPr/>
        </p:nvSpPr>
        <p:spPr>
          <a:xfrm>
            <a:off x="2359814" y="153472"/>
            <a:ext cx="717379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5FFB7B-5A15-2BD9-FCBE-022AE5F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1415129"/>
            <a:ext cx="8314441" cy="52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048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C383-0604-E1DB-815B-5F4A59CA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E9A2394-67D7-EC9E-F67F-9D7F87A0266B}"/>
              </a:ext>
            </a:extLst>
          </p:cNvPr>
          <p:cNvSpPr txBox="1">
            <a:spLocks/>
          </p:cNvSpPr>
          <p:nvPr/>
        </p:nvSpPr>
        <p:spPr>
          <a:xfrm>
            <a:off x="1706251" y="153472"/>
            <a:ext cx="610857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進入個人頁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EF897-464E-D50C-9950-F2659FD2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187602"/>
            <a:ext cx="8936610" cy="5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4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BA69-886C-32AC-A205-27C6D12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B1E83B8-87A7-B82D-B6AF-976C2261E90C}"/>
              </a:ext>
            </a:extLst>
          </p:cNvPr>
          <p:cNvSpPr txBox="1">
            <a:spLocks/>
          </p:cNvSpPr>
          <p:nvPr/>
        </p:nvSpPr>
        <p:spPr>
          <a:xfrm>
            <a:off x="942680" y="153472"/>
            <a:ext cx="735290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and GPT keys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EBDA90-7236-9570-EE80-C7EAC9A3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475"/>
            <a:ext cx="9144000" cy="44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72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AA65-3A2F-960D-17DD-51FDDB3C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7460CB8-4985-BE19-F2C7-3A2C35F974C4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54336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New SSH key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D65A6-F8A1-550D-2F65-8F3D6761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41"/>
            <a:ext cx="9144000" cy="39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667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DAEE-F91C-F3E3-37D2-8030E08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91CCB-7572-CA90-0C32-90247D822440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 key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D7370-D338-AF4E-9056-9D1C939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064"/>
            <a:ext cx="9144000" cy="42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264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4125-1B88-D4B6-B930-8E1F3B0F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A7F66F7-DB1A-DE3A-147E-95D7C38D7519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此時會要求認證身份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5BC4FE-2EF8-023C-2FDC-EDF06B3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8" y="1399103"/>
            <a:ext cx="3981450" cy="53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4A237B-B711-6A37-A25E-A4F62BC0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9103"/>
            <a:ext cx="407544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808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6104-F7ED-B3EF-DD72-A533B7C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A64FD64-DD32-BA76-4F95-FAB362DE2B21}"/>
              </a:ext>
            </a:extLst>
          </p:cNvPr>
          <p:cNvSpPr txBox="1">
            <a:spLocks/>
          </p:cNvSpPr>
          <p:nvPr/>
        </p:nvSpPr>
        <p:spPr>
          <a:xfrm>
            <a:off x="1734616" y="153472"/>
            <a:ext cx="600512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18AED3-F7B7-A1D1-A438-6B91022D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211"/>
            <a:ext cx="9144000" cy="41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08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CB14-C46C-D35A-3C15-DA942F90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9F7D3C-FEB5-D12D-6B86-4B0D400BBA3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本機建立連線設定檔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990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86B2-170F-91BD-1BD6-981626C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CDEAD8C-308E-2614-48E6-7EB8CF776F88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30962-A88D-4DB1-CE84-335CEF5C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8" y="1982113"/>
            <a:ext cx="8419037" cy="463971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58CB7A-F861-C441-05EC-B5885D2339F4}"/>
              </a:ext>
            </a:extLst>
          </p:cNvPr>
          <p:cNvSpPr txBox="1"/>
          <p:nvPr/>
        </p:nvSpPr>
        <p:spPr>
          <a:xfrm>
            <a:off x="473911" y="123725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</p:spTree>
    <p:extLst>
      <p:ext uri="{BB962C8B-B14F-4D97-AF65-F5344CB8AC3E}">
        <p14:creationId xmlns:p14="http://schemas.microsoft.com/office/powerpoint/2010/main" val="347092689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43E6-8FE3-43A8-4750-45E719B1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8E979A2-E43B-3AF7-8E10-ED99F48C6215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F7F361-1CB3-EA7B-BF87-4AC87DD2B9EF}"/>
              </a:ext>
            </a:extLst>
          </p:cNvPr>
          <p:cNvSpPr txBox="1"/>
          <p:nvPr/>
        </p:nvSpPr>
        <p:spPr>
          <a:xfrm>
            <a:off x="473911" y="123725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850B02-7B86-F181-F539-3DF3EBBF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111014"/>
            <a:ext cx="8467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14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35B61-2E6C-4D5A-1AD4-34B7D3DC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D16F075-9298-57B4-AD08-1ECB872CE23B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A8ADE4-8731-3A72-67D2-AD652388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16367"/>
            <a:ext cx="88106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1448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4BC-69ED-05D7-5A8E-88B01ED8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F13BFC-8B47-DBA0-A1E4-57F5418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1" y="1931536"/>
            <a:ext cx="8047730" cy="4671856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B66E2-5E25-4C30-50B6-2C900E67622C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563E42-B2B3-7236-174B-82CF27A57889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</p:spTree>
    <p:extLst>
      <p:ext uri="{BB962C8B-B14F-4D97-AF65-F5344CB8AC3E}">
        <p14:creationId xmlns:p14="http://schemas.microsoft.com/office/powerpoint/2010/main" val="274244131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24A0-3877-BB62-B995-B9531CBB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11AFDB-C7F2-F2D7-A2C5-12DAD8319BF7}"/>
              </a:ext>
            </a:extLst>
          </p:cNvPr>
          <p:cNvSpPr txBox="1">
            <a:spLocks/>
          </p:cNvSpPr>
          <p:nvPr/>
        </p:nvSpPr>
        <p:spPr>
          <a:xfrm>
            <a:off x="739186" y="137143"/>
            <a:ext cx="812009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若無，在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~/.ssh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7F0550-137D-7601-522E-436DC0DE07B3}"/>
              </a:ext>
            </a:extLst>
          </p:cNvPr>
          <p:cNvSpPr txBox="1"/>
          <p:nvPr/>
        </p:nvSpPr>
        <p:spPr>
          <a:xfrm>
            <a:off x="550567" y="1177022"/>
            <a:ext cx="874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~/.ssh/config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46CE61-864A-047F-0B0A-33225D145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620"/>
            <a:ext cx="9144000" cy="42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443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EEE80-AA9D-CB22-9FA6-D1E9DDBE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234FC37-2C52-0F0C-4CB7-025B587E0E11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7DF01C-87FB-67D8-7D1D-D5ECF732C138}"/>
              </a:ext>
            </a:extLst>
          </p:cNvPr>
          <p:cNvSpPr txBox="1"/>
          <p:nvPr/>
        </p:nvSpPr>
        <p:spPr>
          <a:xfrm>
            <a:off x="298697" y="1286575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notepad config </a:t>
            </a:r>
          </a:p>
        </p:txBody>
      </p:sp>
    </p:spTree>
    <p:extLst>
      <p:ext uri="{BB962C8B-B14F-4D97-AF65-F5344CB8AC3E}">
        <p14:creationId xmlns:p14="http://schemas.microsoft.com/office/powerpoint/2010/main" val="234662806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DDA7-DE5D-CAA0-2600-71CDB2F5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4103E28-2C70-A406-2DA7-B8D53DC5E8DE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252503-047D-895A-36D1-16F28851EA44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Hostname github.com	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User git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	C:\Users\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\.ssh\sshtogithub  	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A04E3-941C-EE6A-5205-5659A4A3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5" y="3971225"/>
            <a:ext cx="7885962" cy="20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385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2DBB-80B5-3817-CE33-9B2E39D3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FD9EC89-861D-C686-C717-EA800D50728A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下查使用者名稱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A79377-DFE0-A501-92B4-5F659E976020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whoami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808BDE-E8B1-D725-2A2A-E39994B3F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5" y="1885263"/>
            <a:ext cx="8195335" cy="36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757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021EB-07A8-B355-C4DD-FEC0FFAE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4350F44-5B98-7A99-60D6-E41B902C8D7F}"/>
              </a:ext>
            </a:extLst>
          </p:cNvPr>
          <p:cNvSpPr txBox="1">
            <a:spLocks/>
          </p:cNvSpPr>
          <p:nvPr/>
        </p:nvSpPr>
        <p:spPr>
          <a:xfrm>
            <a:off x="1061357" y="137199"/>
            <a:ext cx="70049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config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4AE1DD-A4D5-1028-03C8-CC5E6646ABE0}"/>
              </a:ext>
            </a:extLst>
          </p:cNvPr>
          <p:cNvSpPr txBox="1"/>
          <p:nvPr/>
        </p:nvSpPr>
        <p:spPr>
          <a:xfrm>
            <a:off x="339478" y="996377"/>
            <a:ext cx="7985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~/.ssh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nano config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3B9F6-354C-962A-7EA4-8067C0E10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8" y="2381372"/>
            <a:ext cx="7266514" cy="43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829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64B0-BD32-1498-F1EB-3FEDA60B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4DC6F9C-C51A-8960-294E-217F57AB5503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120F85-4255-56A5-551D-52F73EC7DC0F}"/>
              </a:ext>
            </a:extLst>
          </p:cNvPr>
          <p:cNvSpPr txBox="1"/>
          <p:nvPr/>
        </p:nvSpPr>
        <p:spPr>
          <a:xfrm>
            <a:off x="298697" y="1286575"/>
            <a:ext cx="8741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Host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Hostname github.com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User git</a:t>
            </a: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IdentityFile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/Users/</a:t>
            </a:r>
            <a:r>
              <a:rPr kumimoji="1" lang="en-US" altLang="zh-TW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joshhu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/.ssh/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sshtogithub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</a:t>
            </a:r>
            <a:r>
              <a:rPr kumimoji="1" lang="en-US" altLang="zh-TW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IdentitiesOnly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yes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78184-F313-80BB-6A10-4BD7759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" y="3858305"/>
            <a:ext cx="7873160" cy="2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5674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9DB5-01F8-3343-B5AC-DEF30A1FA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862211A-FD63-C34C-DD8D-9BF5A0ED9D98}"/>
              </a:ext>
            </a:extLst>
          </p:cNvPr>
          <p:cNvSpPr txBox="1">
            <a:spLocks/>
          </p:cNvSpPr>
          <p:nvPr/>
        </p:nvSpPr>
        <p:spPr>
          <a:xfrm>
            <a:off x="1502229" y="137199"/>
            <a:ext cx="603921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貼上下列內容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7B0B16-F554-595D-B10D-7963343AA461}"/>
              </a:ext>
            </a:extLst>
          </p:cNvPr>
          <p:cNvSpPr txBox="1"/>
          <p:nvPr/>
        </p:nvSpPr>
        <p:spPr>
          <a:xfrm>
            <a:off x="298697" y="1286575"/>
            <a:ext cx="87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Ctrl-O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存檔，</a:t>
            </a:r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Ctrl-X</a:t>
            </a:r>
            <a:r>
              <a:rPr kumimoji="1" lang="zh-TW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C9AFCA-69A5-5998-0F12-059F7FF54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8" y="2022848"/>
            <a:ext cx="7821402" cy="46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522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356E8-6D94-AED8-35D7-901A84D8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69D095E-F5C2-CA9B-2251-453459DC9AA4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4B6FB13-B560-0CDD-B231-FBC5CFE2AA87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35DDA-59EE-428D-FBEA-F8FEBB23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5" y="2438462"/>
            <a:ext cx="9144000" cy="12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03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9443-E7AA-932E-726E-A1494972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DCB2F7B-EF49-2ECB-9913-5419DA9E0E77}"/>
              </a:ext>
            </a:extLst>
          </p:cNvPr>
          <p:cNvSpPr txBox="1">
            <a:spLocks/>
          </p:cNvSpPr>
          <p:nvPr/>
        </p:nvSpPr>
        <p:spPr>
          <a:xfrm>
            <a:off x="1923391" y="148178"/>
            <a:ext cx="549456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測試連線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F4CFB1-62F8-E325-7028-C39B60746E8E}"/>
              </a:ext>
            </a:extLst>
          </p:cNvPr>
          <p:cNvSpPr txBox="1"/>
          <p:nvPr/>
        </p:nvSpPr>
        <p:spPr>
          <a:xfrm>
            <a:off x="1923391" y="1278411"/>
            <a:ext cx="46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 -T git@github.com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EAB38B-D796-5FC2-0F91-63DDC19B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2" y="1941264"/>
            <a:ext cx="8478684" cy="1098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D6C4EF-4C64-8C20-610E-ADE8892E7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4" y="3142147"/>
            <a:ext cx="9144000" cy="37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54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CB7B-87E2-7A19-5875-9A3033E3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55BF8EC-FD0C-3A4D-8EB7-64EC142E26F9}"/>
              </a:ext>
            </a:extLst>
          </p:cNvPr>
          <p:cNvSpPr txBox="1">
            <a:spLocks/>
          </p:cNvSpPr>
          <p:nvPr/>
        </p:nvSpPr>
        <p:spPr>
          <a:xfrm>
            <a:off x="2974125" y="17417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7F506-752C-3476-3F1B-220E145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364"/>
            <a:ext cx="91440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478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3724-1BEF-D5EB-FF1B-97742B15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E707-3E9E-04E2-DD5E-AE5428B35451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備份本機檔案至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github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47821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5E90-8507-ECC7-9BDF-0D4336D1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366EC4E-A194-F902-C119-FB16E39C42A3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D0124B-524D-26A7-7158-0811FB9C226E}"/>
              </a:ext>
            </a:extLst>
          </p:cNvPr>
          <p:cNvSpPr txBox="1"/>
          <p:nvPr/>
        </p:nvSpPr>
        <p:spPr>
          <a:xfrm>
            <a:off x="864951" y="1397839"/>
            <a:ext cx="71927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user.name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你的名字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config --global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user.email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"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你的電子郵件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"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7690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AE0E-8D8D-08D6-3F22-D8231397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6EA6B0-9186-89C2-1774-FC2090ED6455}"/>
              </a:ext>
            </a:extLst>
          </p:cNvPr>
          <p:cNvSpPr txBox="1">
            <a:spLocks/>
          </p:cNvSpPr>
          <p:nvPr/>
        </p:nvSpPr>
        <p:spPr>
          <a:xfrm>
            <a:off x="1208315" y="62404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03A31B-7E5A-C089-76AA-8707122A442E}"/>
              </a:ext>
            </a:extLst>
          </p:cNvPr>
          <p:cNvSpPr txBox="1"/>
          <p:nvPr/>
        </p:nvSpPr>
        <p:spPr>
          <a:xfrm>
            <a:off x="864951" y="1397839"/>
            <a:ext cx="7192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echo "" &gt;&gt;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abc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34257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3B9E-4C5C-52B8-20D3-FE3E86F1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756C22B-781E-30AE-4E0B-B601BA94572F}"/>
              </a:ext>
            </a:extLst>
          </p:cNvPr>
          <p:cNvSpPr txBox="1">
            <a:spLocks/>
          </p:cNvSpPr>
          <p:nvPr/>
        </p:nvSpPr>
        <p:spPr>
          <a:xfrm>
            <a:off x="1741715" y="7620"/>
            <a:ext cx="614498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建立目錄並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3D42A8-0BAB-193A-3650-2A777C6C47A8}"/>
              </a:ext>
            </a:extLst>
          </p:cNvPr>
          <p:cNvSpPr txBox="1"/>
          <p:nvPr/>
        </p:nvSpPr>
        <p:spPr>
          <a:xfrm>
            <a:off x="864951" y="1397839"/>
            <a:ext cx="71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add .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commit -am "first commit"</a:t>
            </a:r>
          </a:p>
        </p:txBody>
      </p:sp>
    </p:spTree>
    <p:extLst>
      <p:ext uri="{BB962C8B-B14F-4D97-AF65-F5344CB8AC3E}">
        <p14:creationId xmlns:p14="http://schemas.microsoft.com/office/powerpoint/2010/main" val="199795477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D43F-8B16-FFDE-D2E1-399A863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CAD43D9C-D433-7D1E-DFD8-113F22345472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467027-8972-857E-80AD-F334CA55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287235"/>
            <a:ext cx="8465048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360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1DF-8BC3-F566-CA08-5A09EB52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E0AA456-116F-3BDB-E03B-E0570A1ECE4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上建立新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repo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8CFD77-2CE3-C310-153F-F1F7802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1058639"/>
            <a:ext cx="6830700" cy="5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8159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5762-9035-D5E8-51A5-1119A545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3680CBB-CCD1-2F3B-F08C-31BCDB7C3191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525464-2AAE-B2B8-2BA2-2DC5EC87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3" y="1220697"/>
            <a:ext cx="8637814" cy="55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563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5E314-D929-CFD3-EE93-DAE5C281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094A468-11C1-44EC-144C-23A47E49B06F}"/>
              </a:ext>
            </a:extLst>
          </p:cNvPr>
          <p:cNvSpPr txBox="1"/>
          <p:nvPr/>
        </p:nvSpPr>
        <p:spPr>
          <a:xfrm>
            <a:off x="506187" y="1397839"/>
            <a:ext cx="7551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add origin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git@github.com:joshhu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mygittest.git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branch -M main</a:t>
            </a:r>
          </a:p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push -u origin main</a:t>
            </a:r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4DC0F6C-A10C-9586-32E5-0D4CD849D0EF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這邊的指令一定要記下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04633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6900-2A36-4CF8-FADB-39AAAA1E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896D2A02-F14A-0606-E802-770CC4BF4657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程式碼更新成功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405EC-8B4B-7952-21A6-2F40E488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220"/>
            <a:ext cx="9144000" cy="47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760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C35-6AA5-C751-8A60-1935E74B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B6810DDF-0B7B-616C-30AF-01B1F879E95A}"/>
              </a:ext>
            </a:extLst>
          </p:cNvPr>
          <p:cNvSpPr txBox="1">
            <a:spLocks/>
          </p:cNvSpPr>
          <p:nvPr/>
        </p:nvSpPr>
        <p:spPr>
          <a:xfrm>
            <a:off x="1404258" y="103225"/>
            <a:ext cx="71927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檢查</a:t>
            </a:r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origin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1F42D-450D-93A5-3AB1-FF1FE7633081}"/>
              </a:ext>
            </a:extLst>
          </p:cNvPr>
          <p:cNvSpPr txBox="1"/>
          <p:nvPr/>
        </p:nvSpPr>
        <p:spPr>
          <a:xfrm>
            <a:off x="506187" y="1397839"/>
            <a:ext cx="75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remote -v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31B39-5B55-6FB6-64E8-EC9B2B97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2579233"/>
            <a:ext cx="8545077" cy="36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851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7137</TotalTime>
  <Words>1894</Words>
  <Application>Microsoft Office PowerPoint</Application>
  <PresentationFormat>如螢幕大小 (4:3)</PresentationFormat>
  <Paragraphs>357</Paragraphs>
  <Slides>114</Slides>
  <Notes>94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114</vt:i4>
      </vt:variant>
    </vt:vector>
  </HeadingPairs>
  <TitlesOfParts>
    <vt:vector size="12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113</cp:revision>
  <dcterms:created xsi:type="dcterms:W3CDTF">2024-05-09T05:53:07Z</dcterms:created>
  <dcterms:modified xsi:type="dcterms:W3CDTF">2025-05-05T15:08:08Z</dcterms:modified>
</cp:coreProperties>
</file>